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E7766-014D-4E46-BF52-871DECAC8C0B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6309-C5B6-45AF-80C3-C4B4B2354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071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E7766-014D-4E46-BF52-871DECAC8C0B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6309-C5B6-45AF-80C3-C4B4B2354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081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E7766-014D-4E46-BF52-871DECAC8C0B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6309-C5B6-45AF-80C3-C4B4B2354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18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E7766-014D-4E46-BF52-871DECAC8C0B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6309-C5B6-45AF-80C3-C4B4B2354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981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E7766-014D-4E46-BF52-871DECAC8C0B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6309-C5B6-45AF-80C3-C4B4B2354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35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E7766-014D-4E46-BF52-871DECAC8C0B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6309-C5B6-45AF-80C3-C4B4B2354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44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E7766-014D-4E46-BF52-871DECAC8C0B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6309-C5B6-45AF-80C3-C4B4B2354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180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E7766-014D-4E46-BF52-871DECAC8C0B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6309-C5B6-45AF-80C3-C4B4B2354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122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E7766-014D-4E46-BF52-871DECAC8C0B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6309-C5B6-45AF-80C3-C4B4B2354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70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E7766-014D-4E46-BF52-871DECAC8C0B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6309-C5B6-45AF-80C3-C4B4B2354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468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E7766-014D-4E46-BF52-871DECAC8C0B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6309-C5B6-45AF-80C3-C4B4B2354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654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1E7766-014D-4E46-BF52-871DECAC8C0B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86309-C5B6-45AF-80C3-C4B4B2354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711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7780" y="772731"/>
            <a:ext cx="5044226" cy="3258355"/>
          </a:xfrm>
        </p:spPr>
        <p:txBody>
          <a:bodyPr/>
          <a:lstStyle/>
          <a:p>
            <a:r>
              <a:rPr lang="en-US" b="1" dirty="0" smtClean="0"/>
              <a:t>Muhammad &amp; </a:t>
            </a:r>
            <a:br>
              <a:rPr lang="en-US" b="1" dirty="0" smtClean="0"/>
            </a:br>
            <a:r>
              <a:rPr lang="en-US" b="1" dirty="0" smtClean="0"/>
              <a:t>the Start of Islam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34603" y="5057350"/>
            <a:ext cx="9144000" cy="16557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/>
              <a:t>Notes 3.2</a:t>
            </a:r>
          </a:p>
          <a:p>
            <a:pPr algn="l"/>
            <a:r>
              <a:rPr lang="en-US" sz="4000" dirty="0" smtClean="0"/>
              <a:t>February __, 2017</a:t>
            </a:r>
          </a:p>
        </p:txBody>
      </p:sp>
      <p:pic>
        <p:nvPicPr>
          <p:cNvPr id="1026" name="Picture 2" descr="https://laribashop.com/wp-content/uploads/2014/06/kabah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5159" y="2581126"/>
            <a:ext cx="6206588" cy="4131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8756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pload.wikimedia.org/wikipedia/commons/8/8f/Kaaba_-Mecca_-Saudi_Arabia-1Aug200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005" y="399246"/>
            <a:ext cx="8087933" cy="606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37938" y="399246"/>
            <a:ext cx="2691686" cy="1927314"/>
          </a:xfrm>
        </p:spPr>
        <p:txBody>
          <a:bodyPr/>
          <a:lstStyle/>
          <a:p>
            <a:r>
              <a:rPr lang="en-US" b="1" dirty="0" smtClean="0"/>
              <a:t>The Kaaba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37937" y="1906073"/>
            <a:ext cx="3026535" cy="4404575"/>
          </a:xfrm>
        </p:spPr>
        <p:txBody>
          <a:bodyPr/>
          <a:lstStyle/>
          <a:p>
            <a:r>
              <a:rPr lang="en-US" dirty="0" smtClean="0"/>
              <a:t>Since Abraham</a:t>
            </a:r>
          </a:p>
          <a:p>
            <a:r>
              <a:rPr lang="en-US" dirty="0" smtClean="0"/>
              <a:t>Place of idol worship pre-Muhammad</a:t>
            </a:r>
          </a:p>
          <a:p>
            <a:r>
              <a:rPr lang="en-US" dirty="0" smtClean="0"/>
              <a:t>Holiest spot on earth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20903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 smtClean="0">
                <a:latin typeface="AR ESSENCE" panose="02000000000000000000" pitchFamily="2" charset="0"/>
              </a:rPr>
              <a:t>Tribalism </a:t>
            </a:r>
            <a:r>
              <a:rPr lang="en-US" sz="5400" b="1" dirty="0" smtClean="0">
                <a:sym typeface="Wingdings" panose="05000000000000000000" pitchFamily="2" charset="2"/>
              </a:rPr>
              <a:t></a:t>
            </a:r>
            <a:r>
              <a:rPr lang="en-US" sz="5400" b="1" dirty="0" smtClean="0"/>
              <a:t> Unity </a:t>
            </a:r>
            <a:r>
              <a:rPr lang="en-US" sz="4800" b="1" dirty="0" smtClean="0"/>
              <a:t>(?)</a:t>
            </a:r>
            <a:endParaRPr lang="en-US" sz="4800" b="1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Arabia before Muhammad: Tribes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>
          <a:xfrm>
            <a:off x="6172199" y="1681163"/>
            <a:ext cx="5480315" cy="823912"/>
          </a:xfrm>
        </p:spPr>
        <p:txBody>
          <a:bodyPr/>
          <a:lstStyle/>
          <a:p>
            <a:r>
              <a:rPr lang="en-US" dirty="0" smtClean="0"/>
              <a:t>Arabia AFTER Muhammad’s message…?</a:t>
            </a:r>
            <a:endParaRPr lang="en-US" dirty="0"/>
          </a:p>
        </p:txBody>
      </p:sp>
      <p:pic>
        <p:nvPicPr>
          <p:cNvPr id="2050" name="Picture 2" descr="Image result for tribalism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88" y="2505075"/>
            <a:ext cx="5035285" cy="37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mage result for oneness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505075"/>
            <a:ext cx="5719540" cy="3684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4926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 3.2 Notes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do the leaders of Mecca see Muhammad as a threat?</a:t>
            </a:r>
          </a:p>
          <a:p>
            <a:r>
              <a:rPr lang="en-US" dirty="0" smtClean="0"/>
              <a:t>What happened in 622 C.E.?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8392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 3.2 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Muhammad’s opinion on tribalism? How does His message impact “tribal ties”?</a:t>
            </a:r>
          </a:p>
          <a:p>
            <a:r>
              <a:rPr lang="en-US" dirty="0" smtClean="0"/>
              <a:t>What battles did Muhammad fight? What was the impact of these battles? </a:t>
            </a:r>
            <a:endParaRPr lang="en-US" dirty="0"/>
          </a:p>
          <a:p>
            <a:r>
              <a:rPr lang="en-US" dirty="0" smtClean="0"/>
              <a:t>Was Muhammad wrong to fight in battles?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53270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96</Words>
  <Application>Microsoft Office PowerPoint</Application>
  <PresentationFormat>Widescreen</PresentationFormat>
  <Paragraphs>17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 ESSENCE</vt:lpstr>
      <vt:lpstr>Arial</vt:lpstr>
      <vt:lpstr>Calibri</vt:lpstr>
      <vt:lpstr>Calibri Light</vt:lpstr>
      <vt:lpstr>Wingdings</vt:lpstr>
      <vt:lpstr>Office Theme</vt:lpstr>
      <vt:lpstr>Muhammad &amp;  the Start of Islam</vt:lpstr>
      <vt:lpstr>The Kaaba</vt:lpstr>
      <vt:lpstr>Tribalism  Unity (?)</vt:lpstr>
      <vt:lpstr>Reading 3.2 Notes</vt:lpstr>
      <vt:lpstr>Reading 3.2 Notes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Muhammad &amp;  the Start of Islam</dc:title>
  <dc:creator>Elaina Barroso</dc:creator>
  <cp:lastModifiedBy>Elaina Barroso</cp:lastModifiedBy>
  <cp:revision>2</cp:revision>
  <dcterms:created xsi:type="dcterms:W3CDTF">2017-02-01T13:35:06Z</dcterms:created>
  <dcterms:modified xsi:type="dcterms:W3CDTF">2017-02-01T13:55:59Z</dcterms:modified>
</cp:coreProperties>
</file>